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6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80" r:id="rId3"/>
    <p:sldId id="307" r:id="rId4"/>
    <p:sldId id="328" r:id="rId5"/>
    <p:sldId id="329" r:id="rId6"/>
    <p:sldId id="327" r:id="rId7"/>
    <p:sldId id="330" r:id="rId8"/>
    <p:sldId id="306" r:id="rId9"/>
    <p:sldId id="332" r:id="rId10"/>
    <p:sldId id="334" r:id="rId11"/>
    <p:sldId id="333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86158" autoAdjust="0"/>
  </p:normalViewPr>
  <p:slideViewPr>
    <p:cSldViewPr snapToGrid="0" snapToObjects="1" showGuides="1">
      <p:cViewPr varScale="1">
        <p:scale>
          <a:sx n="79" d="100"/>
          <a:sy n="79" d="100"/>
        </p:scale>
        <p:origin x="94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9C37-1552-4253-B33F-54209FBF2CF1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7051F-5904-4AF9-ADCF-6858552CB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89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封面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7051F-5904-4AF9-ADCF-6858552CB2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7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1351-EABF-4CA8-B11D-AA4EEBB2A29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700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1351-EABF-4CA8-B11D-AA4EEBB2A29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43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7051F-5904-4AF9-ADCF-6858552CB2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15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1351-EABF-4CA8-B11D-AA4EEBB2A29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5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1351-EABF-4CA8-B11D-AA4EEBB2A29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1351-EABF-4CA8-B11D-AA4EEBB2A29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1351-EABF-4CA8-B11D-AA4EEBB2A29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71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1351-EABF-4CA8-B11D-AA4EEBB2A29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1351-EABF-4CA8-B11D-AA4EEBB2A29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12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1351-EABF-4CA8-B11D-AA4EEBB2A29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3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94032" y="4623802"/>
            <a:ext cx="2743200" cy="365125"/>
          </a:xfrm>
          <a:prstGeom prst="rect">
            <a:avLst/>
          </a:prstGeom>
        </p:spPr>
        <p:txBody>
          <a:bodyPr/>
          <a:lstStyle/>
          <a:p>
            <a:fld id="{76488C8A-2BC8-D246-A459-F8AB721F0816}" type="datetimeFigureOut">
              <a:rPr kumimoji="1" lang="zh-CN" altLang="en-US" smtClean="0"/>
              <a:t>2019-04-02</a:t>
            </a:fld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94032" y="4623802"/>
            <a:ext cx="2743200" cy="365125"/>
          </a:xfrm>
          <a:prstGeom prst="rect">
            <a:avLst/>
          </a:prstGeom>
        </p:spPr>
        <p:txBody>
          <a:bodyPr/>
          <a:lstStyle/>
          <a:p>
            <a:fld id="{76488C8A-2BC8-D246-A459-F8AB721F0816}" type="datetimeFigureOut">
              <a:rPr kumimoji="1" lang="zh-CN" altLang="en-US" smtClean="0"/>
              <a:t>2019-04-02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C339A5-73EE-2A40-9347-4E1A7D7E91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94032" y="4623802"/>
            <a:ext cx="2743200" cy="365125"/>
          </a:xfrm>
          <a:prstGeom prst="rect">
            <a:avLst/>
          </a:prstGeom>
        </p:spPr>
        <p:txBody>
          <a:bodyPr/>
          <a:lstStyle/>
          <a:p>
            <a:fld id="{76488C8A-2BC8-D246-A459-F8AB721F0816}" type="datetimeFigureOut">
              <a:rPr kumimoji="1" lang="zh-CN" altLang="en-US" smtClean="0"/>
              <a:t>2019-04-02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C339A5-73EE-2A40-9347-4E1A7D7E91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94032" y="4623802"/>
            <a:ext cx="2743200" cy="365125"/>
          </a:xfrm>
          <a:prstGeom prst="rect">
            <a:avLst/>
          </a:prstGeom>
        </p:spPr>
        <p:txBody>
          <a:bodyPr/>
          <a:lstStyle/>
          <a:p>
            <a:fld id="{76488C8A-2BC8-D246-A459-F8AB721F0816}" type="datetimeFigureOut">
              <a:rPr kumimoji="1" lang="zh-CN" altLang="en-US" smtClean="0"/>
              <a:t>2019-04-02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C339A5-73EE-2A40-9347-4E1A7D7E91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94032" y="4623802"/>
            <a:ext cx="2743200" cy="365125"/>
          </a:xfrm>
          <a:prstGeom prst="rect">
            <a:avLst/>
          </a:prstGeom>
        </p:spPr>
        <p:txBody>
          <a:bodyPr/>
          <a:lstStyle/>
          <a:p>
            <a:fld id="{76488C8A-2BC8-D246-A459-F8AB721F0816}" type="datetimeFigureOut">
              <a:rPr kumimoji="1" lang="zh-CN" altLang="en-US" smtClean="0"/>
              <a:t>2019-04-02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C339A5-73EE-2A40-9347-4E1A7D7E91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94032" y="4623802"/>
            <a:ext cx="2743200" cy="365125"/>
          </a:xfrm>
          <a:prstGeom prst="rect">
            <a:avLst/>
          </a:prstGeom>
        </p:spPr>
        <p:txBody>
          <a:bodyPr/>
          <a:lstStyle/>
          <a:p>
            <a:fld id="{76488C8A-2BC8-D246-A459-F8AB721F0816}" type="datetimeFigureOut">
              <a:rPr kumimoji="1" lang="zh-CN" altLang="en-US" smtClean="0"/>
              <a:t>2019-04-02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C339A5-73EE-2A40-9347-4E1A7D7E91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94032" y="4623802"/>
            <a:ext cx="2743200" cy="365125"/>
          </a:xfrm>
          <a:prstGeom prst="rect">
            <a:avLst/>
          </a:prstGeom>
        </p:spPr>
        <p:txBody>
          <a:bodyPr/>
          <a:lstStyle/>
          <a:p>
            <a:fld id="{76488C8A-2BC8-D246-A459-F8AB721F0816}" type="datetimeFigureOut">
              <a:rPr kumimoji="1" lang="zh-CN" altLang="en-US" smtClean="0"/>
              <a:t>2019-04-02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C339A5-73EE-2A40-9347-4E1A7D7E91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779" y="5407312"/>
            <a:ext cx="1998846" cy="14603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9" y="153107"/>
            <a:ext cx="2337684" cy="8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2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05092" y="2184400"/>
            <a:ext cx="5544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UIFlycode</a:t>
            </a:r>
            <a:r>
              <a:rPr kumimoji="1"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技术分享</a:t>
            </a:r>
            <a:endParaRPr kumimoji="1"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6114" y="3143983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培训用户：实施</a:t>
            </a:r>
            <a:endParaRPr kumimoji="1" lang="zh-CN" altLang="en-US" sz="2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26010" y="471256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2019.4.02</a:t>
            </a:r>
            <a:endParaRPr kumimoji="1" lang="zh-CN" alt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23592" y="260648"/>
            <a:ext cx="576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03-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型跳转后形成数组型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控件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400" dirty="0" smtClean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498432" y="3659057"/>
            <a:ext cx="914400" cy="274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4242" y="998620"/>
            <a:ext cx="33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例如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端中表格数据到表格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58" y="1644951"/>
            <a:ext cx="5295774" cy="42878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178" y="1558740"/>
            <a:ext cx="5462337" cy="44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23592" y="26064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04-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补充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989628" y="1232729"/>
            <a:ext cx="1051573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）关于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：声明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了返回单实体 但是实际返回的是数组，导致表单显示不出来 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需要手动取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smtClean="0"/>
              <a:t>IOS</a:t>
            </a:r>
            <a:r>
              <a:rPr lang="en-US" altLang="zh-CN" sz="2000" dirty="0"/>
              <a:t> </a:t>
            </a:r>
            <a:r>
              <a:rPr lang="zh-CN" altLang="en-US" sz="2000" dirty="0"/>
              <a:t>所有的数据都需要 </a:t>
            </a:r>
            <a:r>
              <a:rPr lang="zh-CN" altLang="en-US" sz="2000" dirty="0" smtClean="0"/>
              <a:t>：</a:t>
            </a:r>
            <a:r>
              <a:rPr lang="zh-CN" altLang="en-US" sz="2000" dirty="0" smtClean="0">
                <a:solidFill>
                  <a:srgbClr val="FF0000"/>
                </a:solidFill>
              </a:rPr>
              <a:t>字符串类型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IOS 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表格列的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flex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属性要设置为 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&gt;0 </a:t>
            </a:r>
          </a:p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）自定义的校验规则： 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"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verificationrule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": "regex:^[0-9a-zA-Z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]+$“</a:t>
            </a:r>
          </a:p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5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</a:t>
            </a:r>
            <a:r>
              <a:rPr lang="en-US" altLang="zh-CN" sz="2000" smtClean="0">
                <a:latin typeface="微软雅黑" charset="0"/>
                <a:ea typeface="微软雅黑" charset="0"/>
                <a:cs typeface="微软雅黑" charset="0"/>
              </a:rPr>
              <a:t>……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85" y="2216111"/>
            <a:ext cx="1674434" cy="10397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27" y="3142881"/>
            <a:ext cx="1674434" cy="10397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65" y="4054602"/>
            <a:ext cx="1674434" cy="10397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78892" y="2474663"/>
            <a:ext cx="543739" cy="458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01</a:t>
            </a:r>
            <a:endParaRPr kumimoji="1" lang="zh-CN" altLang="en-US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3643" y="3410272"/>
            <a:ext cx="543739" cy="458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02</a:t>
            </a:r>
            <a:endParaRPr kumimoji="1" lang="zh-CN" altLang="en-US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26257" y="4323255"/>
            <a:ext cx="543739" cy="458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03</a:t>
            </a:r>
            <a:endParaRPr kumimoji="1" lang="zh-CN" altLang="en-US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79787" y="23980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常用控件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03504" y="427805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数组型控件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60165" y="33483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74" y="2067986"/>
            <a:ext cx="3709724" cy="2123948"/>
          </a:xfrm>
          <a:prstGeom prst="rect">
            <a:avLst/>
          </a:prstGeom>
        </p:spPr>
      </p:pic>
      <p:sp>
        <p:nvSpPr>
          <p:cNvPr id="18" name="文本框 11"/>
          <p:cNvSpPr txBox="1"/>
          <p:nvPr/>
        </p:nvSpPr>
        <p:spPr>
          <a:xfrm>
            <a:off x="1541076" y="252943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</a:p>
        </p:txBody>
      </p:sp>
      <p:sp>
        <p:nvSpPr>
          <p:cNvPr id="23" name="文本框 12"/>
          <p:cNvSpPr txBox="1"/>
          <p:nvPr/>
        </p:nvSpPr>
        <p:spPr>
          <a:xfrm>
            <a:off x="1609724" y="3325316"/>
            <a:ext cx="183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CONTENTS</a:t>
            </a:r>
            <a:endParaRPr kumimoji="1" lang="zh-CN" altLang="en-US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79" y="1071176"/>
            <a:ext cx="8212220" cy="1071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61097" y="13415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  <a:endParaRPr kumimoji="1"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51" y="4981679"/>
            <a:ext cx="1674434" cy="103976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21143" y="5250332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04</a:t>
            </a:r>
            <a:endParaRPr kumimoji="1" lang="zh-CN" altLang="en-US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98390" y="520513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补充。。。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06143" y="6089399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05</a:t>
            </a:r>
            <a:endParaRPr kumimoji="1" lang="zh-CN" altLang="en-US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23592" y="26064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01-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常用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控件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控件属性与页面跳转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989628" y="1437266"/>
            <a:ext cx="10515735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）弹框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Page.alert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(AlertType.info, ‘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弹出内容信息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’);  //info-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信息，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error-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错误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）跳转页面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Page.linkToPageCode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(‘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页面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code‘,{‘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参数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’});</a:t>
            </a:r>
          </a:p>
          <a:p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Page.linkToPage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(‘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页面名称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‘,{‘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参数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’}); </a:t>
            </a: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接收上个页面传的参数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params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=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Page.getLinkParams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();</a:t>
            </a: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params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['id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'];</a:t>
            </a: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设置控件属性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('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ordertype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 value = ‘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普通订单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’; //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设置控件值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('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ordertype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 hidden = true;   	    //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设置控件隐藏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('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ordertype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readonly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= true;    	    //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设置控件只读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('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ordertype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 required = true;         //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设置控件必填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55940" y="26064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01-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常用控件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下拉框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989628" y="1533519"/>
            <a:ext cx="1051573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2-1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）获取下拉框控件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(key-value)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获取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key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值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 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suppliercode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=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suppliername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').</a:t>
            </a:r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getValue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CtrlValueGetter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('key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'));</a:t>
            </a: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获取文本值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  </a:t>
            </a:r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suppliername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=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suppliername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</a:t>
            </a:r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getValue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CtrlValueGetter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('text')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);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2-2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）赋值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下拉框控件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(key-value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)</a:t>
            </a: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orderdictionary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= [{"dickey":"1068032438506229760","dicvalue":"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普通订单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","isdefault":"1"}];</a:t>
            </a: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setter =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PickerCtrlOptionSetter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();</a:t>
            </a: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      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setter.append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('dickey', 'key');</a:t>
            </a: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      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setter.append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dicvalue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', 'text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');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       </a:t>
            </a:r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setter.append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isdefault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', 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isselected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');</a:t>
            </a: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      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Page.getPickerCtrl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订单类型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setOption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orderdictionary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, setter);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00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55940" y="26064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01-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常用控件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时间区间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989628" y="1533519"/>
            <a:ext cx="1051573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3-1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）控制时间区间默认值（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start-end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开始时间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 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        </a:t>
            </a:r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date1=new Date(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linkParams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['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tn_begintime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']); //2019-01-01</a:t>
            </a: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结束时间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         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date2=new Date(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linkParams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['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tn_endtime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']);    // 2019-01-30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	//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相减得出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         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date=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parseInt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((date2.getTime()-date1.getTime())/(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1000*60*60*24));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当前时间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startdateTime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= new Date().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getTime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();</a:t>
            </a: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enddateTime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=new Date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();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结束时间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+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算出时间天差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enddateTime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=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enddateTime.setDate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enddateTime.getDate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()+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parseInt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(date));</a:t>
            </a: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enddateTime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=new Date(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enddateTime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).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getTime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();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数据组装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jsonStr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= {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start:startdateTime.toString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(),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end:enddateTime.toString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()};</a:t>
            </a: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执行开始时间至结束时间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').value =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JSON.stringify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jsonStr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);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4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decel="100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900" decel="100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23592" y="26064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01-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常用控件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表格与列表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989628" y="1437266"/>
            <a:ext cx="1051573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）列表数据的焦点项 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–- 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常用于看数据的详情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focusRow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=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Page.getArrayCtrl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列表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getFocusRow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();</a:t>
            </a:r>
          </a:p>
          <a:p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focusRow.getCtrl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名称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value; </a:t>
            </a: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）获取列表或者表格的所有数据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rows =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Page.getArrayCtrl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tablelist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').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getAllRows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();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遍历获取每个项的控件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for(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i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=0;i&lt;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rows.length;i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++){</a:t>
            </a:r>
          </a:p>
          <a:p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row = row[</a:t>
            </a:r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i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];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lang="en-US" altLang="zh-CN" sz="2000" dirty="0" err="1" smtClean="0">
                <a:latin typeface="微软雅黑" charset="0"/>
                <a:ea typeface="微软雅黑" charset="0"/>
                <a:cs typeface="微软雅黑" charset="0"/>
              </a:rPr>
              <a:t>var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box = 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row.getCtrl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('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数量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').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value;</a:t>
            </a: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}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8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23592" y="26064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02-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系统信息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989628" y="1437266"/>
            <a:ext cx="1051573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428" y="1295361"/>
            <a:ext cx="5743575" cy="4238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12" y="1199108"/>
            <a:ext cx="4876800" cy="26389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7112" y="41148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//</a:t>
            </a:r>
            <a:r>
              <a:rPr lang="zh-CN" altLang="en-US" dirty="0" smtClean="0"/>
              <a:t>职位类别</a:t>
            </a:r>
            <a:endParaRPr lang="en-US" altLang="zh-CN" dirty="0" smtClean="0"/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/>
              <a:t>appCode</a:t>
            </a:r>
            <a:r>
              <a:rPr lang="en-US" altLang="zh-CN" dirty="0"/>
              <a:t> = </a:t>
            </a:r>
            <a:r>
              <a:rPr lang="en-US" altLang="zh-CN" dirty="0" err="1"/>
              <a:t>System.user</a:t>
            </a:r>
            <a:r>
              <a:rPr lang="en-US" altLang="zh-CN" dirty="0" smtClean="0"/>
              <a:t>().</a:t>
            </a:r>
            <a:r>
              <a:rPr lang="en-US" altLang="zh-CN" dirty="0" err="1" smtClean="0"/>
              <a:t>categoryCode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en-US" altLang="zh-CN" dirty="0" smtClean="0"/>
              <a:t>// </a:t>
            </a:r>
            <a:r>
              <a:rPr lang="en-US" altLang="zh-CN" dirty="0" err="1"/>
              <a:t>appCode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/>
              <a:t>= ‘</a:t>
            </a:r>
            <a:r>
              <a:rPr lang="en-US" altLang="zh-CN" dirty="0" err="1"/>
              <a:t>sfa</a:t>
            </a:r>
            <a:r>
              <a:rPr lang="en-US" altLang="zh-CN" dirty="0"/>
              <a:t>-salesman </a:t>
            </a:r>
            <a:r>
              <a:rPr lang="en-US" altLang="zh-CN" dirty="0" smtClean="0"/>
              <a:t>’;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0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23592" y="260648"/>
            <a:ext cx="576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03-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型跳转后形成数组型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控件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400" dirty="0" smtClean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99" y="1077579"/>
            <a:ext cx="2943225" cy="5429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2" y="1077579"/>
            <a:ext cx="2943225" cy="541972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6918158" y="3376112"/>
            <a:ext cx="914400" cy="274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7674" y="1876926"/>
            <a:ext cx="27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例如：下订单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80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23592" y="260648"/>
            <a:ext cx="576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03-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型跳转后形成数组型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控件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400" dirty="0" smtClean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6557932" y="3400173"/>
            <a:ext cx="914400" cy="274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823" y="741696"/>
            <a:ext cx="3114675" cy="5591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4242" y="1588168"/>
            <a:ext cx="33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例如：订单修改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66" y="875323"/>
            <a:ext cx="3148954" cy="55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11001</TotalTime>
  <Words>406</Words>
  <Application>Microsoft Office PowerPoint</Application>
  <PresentationFormat>宽屏</PresentationFormat>
  <Paragraphs>125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黑体</vt:lpstr>
      <vt:lpstr>宋体</vt:lpstr>
      <vt:lpstr>微软雅黑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Windows 用户</cp:lastModifiedBy>
  <cp:revision>299</cp:revision>
  <dcterms:created xsi:type="dcterms:W3CDTF">2016-12-20T04:36:24Z</dcterms:created>
  <dcterms:modified xsi:type="dcterms:W3CDTF">2019-04-02T08:06:39Z</dcterms:modified>
</cp:coreProperties>
</file>